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>
      <p:cViewPr varScale="1">
        <p:scale>
          <a:sx n="58" d="100"/>
          <a:sy n="58" d="100"/>
        </p:scale>
        <p:origin x="7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7599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0903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947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703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8820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3970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4212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030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52045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1633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0406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19D12-9E7C-4F1A-A85F-8EC0A8362152}" type="datetimeFigureOut">
              <a:rPr lang="pt-PT" smtClean="0"/>
              <a:t>18/10/2023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C402C-6415-4743-8310-1A64917DDD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8845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4"/>
          <a:stretch/>
        </p:blipFill>
        <p:spPr>
          <a:xfrm>
            <a:off x="1177702" y="859654"/>
            <a:ext cx="4804913" cy="51720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909954" y="1173525"/>
            <a:ext cx="3906982" cy="2244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400" dirty="0" smtClean="0">
              <a:solidFill>
                <a:schemeClr val="tx1"/>
              </a:solidFill>
            </a:endParaRPr>
          </a:p>
          <a:p>
            <a:pPr algn="ctr"/>
            <a:endParaRPr lang="pt-PT" sz="1400" dirty="0">
              <a:solidFill>
                <a:schemeClr val="tx1"/>
              </a:solidFill>
            </a:endParaRPr>
          </a:p>
          <a:p>
            <a:pPr algn="ctr"/>
            <a:endParaRPr lang="pt-PT" sz="1400" dirty="0" smtClean="0">
              <a:solidFill>
                <a:schemeClr val="tx1"/>
              </a:solidFill>
            </a:endParaRPr>
          </a:p>
          <a:p>
            <a:pPr algn="ctr"/>
            <a:r>
              <a:rPr lang="pt-PT" sz="1400" dirty="0" smtClean="0">
                <a:solidFill>
                  <a:schemeClr val="tx1"/>
                </a:solidFill>
              </a:rPr>
              <a:t>[</a:t>
            </a:r>
            <a:r>
              <a:rPr lang="pt-PT" sz="1400" dirty="0" smtClean="0">
                <a:solidFill>
                  <a:schemeClr val="tx1"/>
                </a:solidFill>
              </a:rPr>
              <a:t>nome da pessoa voluntária]</a:t>
            </a:r>
            <a:endParaRPr lang="pt-PT" sz="1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09954" y="3787293"/>
            <a:ext cx="3906982" cy="2244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tx1"/>
                </a:solidFill>
              </a:rPr>
              <a:t>Trabalho </a:t>
            </a:r>
            <a:r>
              <a:rPr lang="pt-PT" dirty="0" smtClean="0">
                <a:solidFill>
                  <a:schemeClr val="tx1"/>
                </a:solidFill>
              </a:rPr>
              <a:t>no setor </a:t>
            </a:r>
            <a:r>
              <a:rPr lang="pt-PT" dirty="0">
                <a:solidFill>
                  <a:schemeClr val="tx1"/>
                </a:solidFill>
              </a:rPr>
              <a:t>da Economia Social e </a:t>
            </a:r>
            <a:r>
              <a:rPr lang="pt-PT" dirty="0" smtClean="0">
                <a:solidFill>
                  <a:schemeClr val="tx1"/>
                </a:solidFill>
              </a:rPr>
              <a:t>sou uma Pessoa Voluntária!</a:t>
            </a:r>
            <a:endParaRPr lang="pt-PT" sz="14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09953" y="840052"/>
            <a:ext cx="987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F</a:t>
            </a:r>
            <a:r>
              <a:rPr lang="pt-PT" dirty="0" smtClean="0"/>
              <a:t>rente</a:t>
            </a:r>
            <a:endParaRPr lang="pt-PT" dirty="0"/>
          </a:p>
        </p:txBody>
      </p:sp>
      <p:sp>
        <p:nvSpPr>
          <p:cNvPr id="8" name="TextBox 7"/>
          <p:cNvSpPr txBox="1"/>
          <p:nvPr/>
        </p:nvSpPr>
        <p:spPr>
          <a:xfrm>
            <a:off x="6909953" y="3417961"/>
            <a:ext cx="987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Trás</a:t>
            </a:r>
            <a:endParaRPr lang="pt-PT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841" y="977613"/>
            <a:ext cx="1447827" cy="11187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994599" y="1223606"/>
            <a:ext cx="902491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sz="1400" dirty="0" smtClean="0"/>
              <a:t>Logotipo da entidade</a:t>
            </a:r>
            <a:endParaRPr lang="pt-PT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7592" y="-298366"/>
            <a:ext cx="1761405" cy="176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79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Silva</dc:creator>
  <cp:lastModifiedBy>Diana Silva</cp:lastModifiedBy>
  <cp:revision>7</cp:revision>
  <dcterms:created xsi:type="dcterms:W3CDTF">2023-09-28T01:05:19Z</dcterms:created>
  <dcterms:modified xsi:type="dcterms:W3CDTF">2023-10-17T23:38:47Z</dcterms:modified>
</cp:coreProperties>
</file>