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66" r:id="rId4"/>
    <p:sldId id="267" r:id="rId5"/>
    <p:sldId id="268" r:id="rId6"/>
    <p:sldId id="27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40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11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50669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4841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52750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5410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40989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48406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3340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33732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72942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PT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7378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pt-PT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8261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5F5B275C-6FA3-43D9-864B-27B5F98A9BC7}" type="datetimeFigureOut">
              <a:rPr lang="pt-PT" smtClean="0"/>
              <a:t>16/10/2023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B5156537-AE9A-42F7-A922-303635DBA4A4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5341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pt-PT" dirty="0" smtClean="0"/>
              <a:t>SESSÃO DE BRAINSTORMING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PT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220" y="4352544"/>
            <a:ext cx="3937559" cy="262503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03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brainstorming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b="1" dirty="0" smtClean="0"/>
              <a:t>Objetivos:</a:t>
            </a:r>
          </a:p>
          <a:p>
            <a:endParaRPr lang="pt-PT" dirty="0"/>
          </a:p>
          <a:p>
            <a:pPr marL="0" indent="0">
              <a:buNone/>
            </a:pPr>
            <a:endParaRPr lang="pt-PT" dirty="0"/>
          </a:p>
        </p:txBody>
      </p:sp>
      <p:sp>
        <p:nvSpPr>
          <p:cNvPr id="5" name="Oval 4"/>
          <p:cNvSpPr/>
          <p:nvPr/>
        </p:nvSpPr>
        <p:spPr>
          <a:xfrm>
            <a:off x="3172968" y="3280228"/>
            <a:ext cx="2351314" cy="19719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Levantamento das áreas de atuação com maior interesse</a:t>
            </a:r>
          </a:p>
        </p:txBody>
      </p:sp>
      <p:sp>
        <p:nvSpPr>
          <p:cNvPr id="6" name="Oval 5"/>
          <p:cNvSpPr/>
          <p:nvPr/>
        </p:nvSpPr>
        <p:spPr>
          <a:xfrm>
            <a:off x="6458857" y="3280228"/>
            <a:ext cx="2351314" cy="19719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Definir a </a:t>
            </a:r>
            <a:r>
              <a:rPr lang="pt-PT" dirty="0" smtClean="0"/>
              <a:t>áreas </a:t>
            </a:r>
            <a:r>
              <a:rPr lang="pt-PT" dirty="0"/>
              <a:t>de </a:t>
            </a:r>
            <a:r>
              <a:rPr lang="pt-PT" dirty="0" smtClean="0"/>
              <a:t>atuação</a:t>
            </a:r>
            <a:endParaRPr lang="pt-PT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5300" y="-124584"/>
            <a:ext cx="4375479" cy="291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5730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brainstorming -</a:t>
            </a:r>
            <a:br>
              <a:rPr lang="pt-PT" dirty="0"/>
            </a:br>
            <a:r>
              <a:rPr lang="pt-PT" dirty="0">
                <a:solidFill>
                  <a:schemeClr val="bg1">
                    <a:lumMod val="50000"/>
                  </a:schemeClr>
                </a:solidFill>
              </a:rPr>
              <a:t>1º </a:t>
            </a:r>
            <a:r>
              <a:rPr lang="pt-PT" dirty="0" smtClean="0">
                <a:solidFill>
                  <a:schemeClr val="bg1">
                    <a:lumMod val="50000"/>
                  </a:schemeClr>
                </a:solidFill>
              </a:rPr>
              <a:t>momento</a:t>
            </a:r>
            <a:endParaRPr lang="pt-PT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1193" y="2757713"/>
            <a:ext cx="4140635" cy="29242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PT" b="1" dirty="0" smtClean="0"/>
              <a:t>Exemplos</a:t>
            </a:r>
            <a:r>
              <a:rPr lang="pt-PT" b="1" dirty="0"/>
              <a:t>: </a:t>
            </a:r>
            <a:endParaRPr lang="pt-PT" b="1" dirty="0" smtClean="0"/>
          </a:p>
          <a:p>
            <a:r>
              <a:rPr lang="pt-PT" dirty="0" smtClean="0"/>
              <a:t>Proteção </a:t>
            </a:r>
            <a:r>
              <a:rPr lang="pt-PT" dirty="0"/>
              <a:t>de </a:t>
            </a:r>
            <a:r>
              <a:rPr lang="pt-PT" dirty="0" smtClean="0"/>
              <a:t>animal;</a:t>
            </a:r>
          </a:p>
          <a:p>
            <a:r>
              <a:rPr lang="pt-PT" dirty="0" smtClean="0"/>
              <a:t>Ação climática;</a:t>
            </a:r>
          </a:p>
          <a:p>
            <a:r>
              <a:rPr lang="pt-PT" dirty="0" smtClean="0"/>
              <a:t>Reabilitação </a:t>
            </a:r>
            <a:r>
              <a:rPr lang="pt-PT" dirty="0"/>
              <a:t>urbana ou do património</a:t>
            </a:r>
            <a:r>
              <a:rPr lang="pt-PT" dirty="0" smtClean="0"/>
              <a:t>;</a:t>
            </a:r>
          </a:p>
          <a:p>
            <a:r>
              <a:rPr lang="pt-PT" dirty="0" smtClean="0"/>
              <a:t>Desporto;</a:t>
            </a:r>
          </a:p>
          <a:p>
            <a:r>
              <a:rPr lang="pt-PT" dirty="0" smtClean="0"/>
              <a:t>Direitos </a:t>
            </a:r>
            <a:r>
              <a:rPr lang="pt-PT" dirty="0"/>
              <a:t>humanos</a:t>
            </a:r>
            <a:r>
              <a:rPr lang="pt-PT" dirty="0" smtClean="0"/>
              <a:t>;</a:t>
            </a:r>
          </a:p>
          <a:p>
            <a:r>
              <a:rPr lang="pt-PT" dirty="0" smtClean="0"/>
              <a:t>Educação </a:t>
            </a:r>
            <a:r>
              <a:rPr lang="pt-PT" dirty="0"/>
              <a:t>e alfabetização</a:t>
            </a:r>
            <a:r>
              <a:rPr lang="pt-PT" dirty="0" smtClean="0"/>
              <a:t>;</a:t>
            </a:r>
          </a:p>
          <a:p>
            <a:r>
              <a:rPr lang="pt-PT" dirty="0" smtClean="0"/>
              <a:t>Inclusão social</a:t>
            </a:r>
            <a:r>
              <a:rPr lang="pt-PT" dirty="0"/>
              <a:t>;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31136" y="2650453"/>
            <a:ext cx="4339771" cy="30315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/>
              <a:t>2 </a:t>
            </a:r>
            <a:r>
              <a:rPr lang="pt-PT" dirty="0"/>
              <a:t>minutos </a:t>
            </a:r>
            <a:endParaRPr lang="pt-PT" dirty="0" smtClean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b="1" dirty="0" smtClean="0"/>
              <a:t>Escrever </a:t>
            </a:r>
            <a:r>
              <a:rPr lang="pt-PT" b="1" dirty="0"/>
              <a:t>2 áreas de atuação </a:t>
            </a:r>
            <a:r>
              <a:rPr lang="pt-PT" b="1" dirty="0" smtClean="0"/>
              <a:t>com mais </a:t>
            </a:r>
            <a:r>
              <a:rPr lang="pt-PT" b="1" dirty="0"/>
              <a:t>interesse (um em cada post-it)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5300" y="-124584"/>
            <a:ext cx="4375479" cy="291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68624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brainstorming -</a:t>
            </a:r>
            <a:br>
              <a:rPr lang="pt-PT" dirty="0"/>
            </a:br>
            <a:r>
              <a:rPr lang="pt-PT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pt-PT" dirty="0" smtClean="0">
                <a:solidFill>
                  <a:schemeClr val="bg1">
                    <a:lumMod val="50000"/>
                  </a:schemeClr>
                </a:solidFill>
              </a:rPr>
              <a:t>º momento</a:t>
            </a:r>
            <a:endParaRPr lang="pt-PT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1193" y="2757713"/>
            <a:ext cx="4140635" cy="29242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PT" b="1" dirty="0" smtClean="0"/>
              <a:t>Exemplos: </a:t>
            </a:r>
          </a:p>
          <a:p>
            <a:r>
              <a:rPr lang="pt-PT" dirty="0" smtClean="0"/>
              <a:t>Crianças;</a:t>
            </a:r>
          </a:p>
          <a:p>
            <a:r>
              <a:rPr lang="pt-PT" dirty="0" smtClean="0"/>
              <a:t>Jovens;</a:t>
            </a:r>
          </a:p>
          <a:p>
            <a:r>
              <a:rPr lang="pt-PT" dirty="0" smtClean="0"/>
              <a:t>Pessoas </a:t>
            </a:r>
            <a:r>
              <a:rPr lang="pt-PT" dirty="0"/>
              <a:t>com deficiência</a:t>
            </a:r>
            <a:r>
              <a:rPr lang="pt-PT" dirty="0" smtClean="0"/>
              <a:t>;</a:t>
            </a:r>
          </a:p>
          <a:p>
            <a:r>
              <a:rPr lang="pt-PT" dirty="0" smtClean="0"/>
              <a:t>Pessoas </a:t>
            </a:r>
            <a:r>
              <a:rPr lang="pt-PT" dirty="0"/>
              <a:t>hospitalizadas ou dependentes</a:t>
            </a:r>
            <a:r>
              <a:rPr lang="pt-PT" dirty="0" smtClean="0"/>
              <a:t>;</a:t>
            </a:r>
          </a:p>
          <a:p>
            <a:r>
              <a:rPr lang="pt-PT" dirty="0" smtClean="0"/>
              <a:t>Idosos;</a:t>
            </a:r>
          </a:p>
          <a:p>
            <a:r>
              <a:rPr lang="pt-PT" dirty="0" smtClean="0"/>
              <a:t>Reclusos;</a:t>
            </a:r>
          </a:p>
          <a:p>
            <a:r>
              <a:rPr lang="pt-PT" dirty="0" smtClean="0"/>
              <a:t>Minorias </a:t>
            </a:r>
            <a:r>
              <a:rPr lang="pt-PT" dirty="0"/>
              <a:t>Étnicas;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31136" y="2650453"/>
            <a:ext cx="4339771" cy="30315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1</a:t>
            </a:r>
            <a:r>
              <a:rPr lang="pt-PT" dirty="0" smtClean="0"/>
              <a:t> </a:t>
            </a:r>
            <a:r>
              <a:rPr lang="pt-PT" dirty="0"/>
              <a:t>minutos </a:t>
            </a:r>
            <a:endParaRPr lang="pt-PT" dirty="0" smtClean="0"/>
          </a:p>
          <a:p>
            <a:pPr algn="ctr"/>
            <a:endParaRPr lang="pt-PT" dirty="0" smtClean="0"/>
          </a:p>
          <a:p>
            <a:pPr algn="ctr"/>
            <a:endParaRPr lang="pt-PT" dirty="0"/>
          </a:p>
          <a:p>
            <a:pPr algn="ctr"/>
            <a:endParaRPr lang="pt-PT" dirty="0"/>
          </a:p>
          <a:p>
            <a:pPr algn="ctr"/>
            <a:r>
              <a:rPr lang="pt-PT" b="1" dirty="0" smtClean="0"/>
              <a:t>Com </a:t>
            </a:r>
            <a:r>
              <a:rPr lang="pt-PT" b="1" dirty="0"/>
              <a:t>que público gostaria de trabalhar?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5300" y="-124584"/>
            <a:ext cx="4375479" cy="291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79070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PT" dirty="0"/>
              <a:t>brainstorming -</a:t>
            </a:r>
            <a:br>
              <a:rPr lang="pt-PT" dirty="0"/>
            </a:br>
            <a:r>
              <a:rPr lang="pt-PT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pt-PT" dirty="0" smtClean="0">
                <a:solidFill>
                  <a:schemeClr val="bg1">
                    <a:lumMod val="50000"/>
                  </a:schemeClr>
                </a:solidFill>
              </a:rPr>
              <a:t>º momento</a:t>
            </a:r>
            <a:endParaRPr lang="pt-PT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61193" y="2757713"/>
            <a:ext cx="4140635" cy="2924256"/>
          </a:xfrm>
        </p:spPr>
        <p:txBody>
          <a:bodyPr>
            <a:normAutofit/>
          </a:bodyPr>
          <a:lstStyle/>
          <a:p>
            <a:r>
              <a:rPr lang="pt-PT" dirty="0" smtClean="0"/>
              <a:t>Pense num problema à sua volta -</a:t>
            </a:r>
          </a:p>
          <a:p>
            <a:pPr marL="0" indent="0">
              <a:buNone/>
            </a:pPr>
            <a:r>
              <a:rPr lang="pt-PT" b="1" dirty="0" smtClean="0"/>
              <a:t>O que poderá fazer para o resolver/minimizar?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231136" y="2650453"/>
            <a:ext cx="4339771" cy="30315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b="1" dirty="0"/>
              <a:t>Escreva 1 ideia de voluntariado para cada área de atuação escolhida anteriormente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85300" y="-124584"/>
            <a:ext cx="4375479" cy="2916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008409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Obrigada/o!</a:t>
            </a:r>
            <a:endParaRPr lang="pt-P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3" y="3572657"/>
            <a:ext cx="6801612" cy="1239894"/>
          </a:xfrm>
        </p:spPr>
        <p:txBody>
          <a:bodyPr/>
          <a:lstStyle/>
          <a:p>
            <a:r>
              <a:rPr lang="pt-PT" dirty="0" smtClean="0">
                <a:solidFill>
                  <a:schemeClr val="tx1">
                    <a:lumMod val="50000"/>
                  </a:schemeClr>
                </a:solidFill>
              </a:rPr>
              <a:t>Voltaremos </a:t>
            </a:r>
            <a:r>
              <a:rPr lang="pt-PT" dirty="0">
                <a:solidFill>
                  <a:schemeClr val="tx1">
                    <a:lumMod val="50000"/>
                  </a:schemeClr>
                </a:solidFill>
              </a:rPr>
              <a:t>a reunir brevemente </a:t>
            </a:r>
            <a:r>
              <a:rPr lang="pt-PT" dirty="0" smtClean="0">
                <a:solidFill>
                  <a:schemeClr val="tx1">
                    <a:lumMod val="50000"/>
                  </a:schemeClr>
                </a:solidFill>
                <a:sym typeface="Wingdings" panose="05000000000000000000" pitchFamily="2" charset="2"/>
              </a:rPr>
              <a:t></a:t>
            </a:r>
            <a:endParaRPr lang="pt-PT" dirty="0">
              <a:solidFill>
                <a:schemeClr val="tx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7220" y="4352544"/>
            <a:ext cx="3937559" cy="26250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1599" y="-330156"/>
            <a:ext cx="1765328" cy="1765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508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1115</TotalTime>
  <Words>133</Words>
  <Application>Microsoft Office PowerPoint</Application>
  <PresentationFormat>Widescreen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Wingdings</vt:lpstr>
      <vt:lpstr>Parcel</vt:lpstr>
      <vt:lpstr>SESSÃO DE BRAINSTORMING </vt:lpstr>
      <vt:lpstr>brainstorming</vt:lpstr>
      <vt:lpstr>brainstorming - 1º momento</vt:lpstr>
      <vt:lpstr>brainstorming - 2º momento</vt:lpstr>
      <vt:lpstr>brainstorming - 3º momento</vt:lpstr>
      <vt:lpstr>Obrigada/o!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 ao Voluntariado</dc:title>
  <dc:creator>Diana Silva</dc:creator>
  <cp:lastModifiedBy>Diana Silva</cp:lastModifiedBy>
  <cp:revision>23</cp:revision>
  <dcterms:created xsi:type="dcterms:W3CDTF">2023-10-15T15:10:25Z</dcterms:created>
  <dcterms:modified xsi:type="dcterms:W3CDTF">2023-10-16T09:46:51Z</dcterms:modified>
</cp:coreProperties>
</file>