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0058400" cy="7772400"/>
  <p:notesSz cx="6858000" cy="9144000"/>
  <p:defaultTextStyle>
    <a:defPPr rtl="0">
      <a:defRPr lang="pt-p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4718"/>
  </p:normalViewPr>
  <p:slideViewPr>
    <p:cSldViewPr snapToGrid="0" snapToObjects="1">
      <p:cViewPr varScale="1">
        <p:scale>
          <a:sx n="93" d="100"/>
          <a:sy n="93" d="100"/>
        </p:scale>
        <p:origin x="196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6C336904-4B37-4AEA-B7BC-6464893ADC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PT" noProof="1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A99604D5-4B87-4242-962E-942193F0A9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1666EF8-68F3-4CED-941E-D16E18821AAB}" type="datetime1">
              <a:rPr lang="pt-PT" noProof="1" smtClean="0"/>
              <a:t>23/10/2023</a:t>
            </a:fld>
            <a:endParaRPr lang="pt-PT" noProof="1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303694CD-A54E-4C11-A378-055FB5C99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PT" noProof="1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6318E70-FA4C-4F26-91E9-D17B34EDDE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46EA2B8-2C33-4C4E-9735-1A7B6153FA1F}" type="slidenum">
              <a:rPr lang="pt-PT" noProof="1" dirty="0" smtClean="0"/>
              <a:t>‹#›</a:t>
            </a:fld>
            <a:endParaRPr lang="pt-PT" noProof="1"/>
          </a:p>
        </p:txBody>
      </p:sp>
    </p:spTree>
    <p:extLst>
      <p:ext uri="{BB962C8B-B14F-4D97-AF65-F5344CB8AC3E}">
        <p14:creationId xmlns:p14="http://schemas.microsoft.com/office/powerpoint/2010/main" val="18400612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PT" noProof="1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1556A5-6DE1-4664-BE2F-10B9147BD7E2}" type="datetime1">
              <a:rPr lang="pt-PT" noProof="1" dirty="0" smtClean="0"/>
              <a:t>23/10/2023</a:t>
            </a:fld>
            <a:endParaRPr lang="pt-PT" noProof="1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PT" noProof="1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 noProof="1"/>
              <a:t>Clique para editar os Estilos de título do modelo global</a:t>
            </a:r>
          </a:p>
          <a:p>
            <a:pPr lvl="1" rtl="0"/>
            <a:r>
              <a:rPr lang="pt-PT" noProof="1"/>
              <a:t>Segundo nível</a:t>
            </a:r>
          </a:p>
          <a:p>
            <a:pPr lvl="2" rtl="0"/>
            <a:r>
              <a:rPr lang="pt-PT" noProof="1"/>
              <a:t>Terceiro nível</a:t>
            </a:r>
          </a:p>
          <a:p>
            <a:pPr lvl="3" rtl="0"/>
            <a:r>
              <a:rPr lang="pt-PT" noProof="1"/>
              <a:t>Quarto nível</a:t>
            </a:r>
          </a:p>
          <a:p>
            <a:pPr lvl="4" rtl="0"/>
            <a:r>
              <a:rPr lang="pt-PT" noProof="1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PT" noProof="1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5F1EAC3-25C7-104C-99C2-19941016B69E}" type="slidenum">
              <a:rPr lang="pt-PT" noProof="1" dirty="0" smtClean="0"/>
              <a:t>‹#›</a:t>
            </a:fld>
            <a:endParaRPr lang="pt-PT" noProof="1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5F1EAC3-25C7-104C-99C2-19941016B69E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756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Moldura de Fundo">
            <a:extLst>
              <a:ext uri="{FF2B5EF4-FFF2-40B4-BE49-F238E27FC236}">
                <a16:creationId xmlns:a16="http://schemas.microsoft.com/office/drawing/2014/main" id="{63836590-C693-E44E-888F-68C1A1F87E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50546" y="-43815"/>
            <a:ext cx="10159618" cy="7859903"/>
            <a:chOff x="-50546" y="-43815"/>
            <a:chExt cx="10159618" cy="7859903"/>
          </a:xfrm>
        </p:grpSpPr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3CE49855-1ACB-4144-9FD0-906D9279351C}"/>
                </a:ext>
              </a:extLst>
            </p:cNvPr>
            <p:cNvSpPr/>
            <p:nvPr userDrawn="1"/>
          </p:nvSpPr>
          <p:spPr>
            <a:xfrm>
              <a:off x="716214" y="804553"/>
              <a:ext cx="8625972" cy="6163294"/>
            </a:xfrm>
            <a:prstGeom prst="rect">
              <a:avLst/>
            </a:prstGeom>
            <a:noFill/>
            <a:ln w="34925" cap="rnd">
              <a:solidFill>
                <a:schemeClr val="accent1"/>
              </a:solidFill>
              <a:prstDash val="sysDot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PT" noProof="1"/>
            </a:p>
          </p:txBody>
        </p:sp>
        <p:sp>
          <p:nvSpPr>
            <p:cNvPr id="38" name="Gráfico 31">
              <a:extLst>
                <a:ext uri="{FF2B5EF4-FFF2-40B4-BE49-F238E27FC236}">
                  <a16:creationId xmlns:a16="http://schemas.microsoft.com/office/drawing/2014/main" id="{74758229-A4F9-CA41-80CF-06243BACDEB7}"/>
                </a:ext>
              </a:extLst>
            </p:cNvPr>
            <p:cNvSpPr/>
            <p:nvPr/>
          </p:nvSpPr>
          <p:spPr>
            <a:xfrm>
              <a:off x="-50546" y="-43815"/>
              <a:ext cx="10159618" cy="7859903"/>
            </a:xfrm>
            <a:custGeom>
              <a:avLst/>
              <a:gdLst>
                <a:gd name="connsiteX0" fmla="*/ 0 w 10159618"/>
                <a:gd name="connsiteY0" fmla="*/ 0 h 7859903"/>
                <a:gd name="connsiteX1" fmla="*/ 0 w 10159618"/>
                <a:gd name="connsiteY1" fmla="*/ 7859903 h 7859903"/>
                <a:gd name="connsiteX2" fmla="*/ 10159619 w 10159618"/>
                <a:gd name="connsiteY2" fmla="*/ 7859903 h 7859903"/>
                <a:gd name="connsiteX3" fmla="*/ 10159619 w 10159618"/>
                <a:gd name="connsiteY3" fmla="*/ 0 h 7859903"/>
                <a:gd name="connsiteX4" fmla="*/ 0 w 10159618"/>
                <a:gd name="connsiteY4" fmla="*/ 0 h 7859903"/>
                <a:gd name="connsiteX5" fmla="*/ 9536430 w 10159618"/>
                <a:gd name="connsiteY5" fmla="*/ 7166356 h 7859903"/>
                <a:gd name="connsiteX6" fmla="*/ 625348 w 10159618"/>
                <a:gd name="connsiteY6" fmla="*/ 7166356 h 7859903"/>
                <a:gd name="connsiteX7" fmla="*/ 625348 w 10159618"/>
                <a:gd name="connsiteY7" fmla="*/ 693674 h 7859903"/>
                <a:gd name="connsiteX8" fmla="*/ 9536430 w 10159618"/>
                <a:gd name="connsiteY8" fmla="*/ 693674 h 7859903"/>
                <a:gd name="connsiteX9" fmla="*/ 9536430 w 10159618"/>
                <a:gd name="connsiteY9" fmla="*/ 7166356 h 7859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159618" h="7859903">
                  <a:moveTo>
                    <a:pt x="0" y="0"/>
                  </a:moveTo>
                  <a:lnTo>
                    <a:pt x="0" y="7859903"/>
                  </a:lnTo>
                  <a:lnTo>
                    <a:pt x="10159619" y="7859903"/>
                  </a:lnTo>
                  <a:lnTo>
                    <a:pt x="10159619" y="0"/>
                  </a:lnTo>
                  <a:lnTo>
                    <a:pt x="0" y="0"/>
                  </a:lnTo>
                  <a:close/>
                  <a:moveTo>
                    <a:pt x="9536430" y="7166356"/>
                  </a:moveTo>
                  <a:lnTo>
                    <a:pt x="625348" y="7166356"/>
                  </a:lnTo>
                  <a:lnTo>
                    <a:pt x="625348" y="693674"/>
                  </a:lnTo>
                  <a:lnTo>
                    <a:pt x="9536430" y="693674"/>
                  </a:lnTo>
                  <a:lnTo>
                    <a:pt x="9536430" y="7166356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pt-PT" noProof="1"/>
            </a:p>
          </p:txBody>
        </p:sp>
      </p:grpSp>
      <p:sp>
        <p:nvSpPr>
          <p:cNvPr id="24" name="Colaborador do mês">
            <a:extLst>
              <a:ext uri="{FF2B5EF4-FFF2-40B4-BE49-F238E27FC236}">
                <a16:creationId xmlns:a16="http://schemas.microsoft.com/office/drawing/2014/main" id="{6EA09C00-57E5-E64D-930E-8C0789FD3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86" y="1746673"/>
            <a:ext cx="8674100" cy="361950"/>
          </a:xfrm>
          <a:prstGeom prst="rect">
            <a:avLst/>
          </a:prstGeom>
        </p:spPr>
        <p:txBody>
          <a:bodyPr rtlCol="0"/>
          <a:lstStyle>
            <a:lvl1pPr>
              <a:defRPr>
                <a:latin typeface="+mj-lt"/>
              </a:defRPr>
            </a:lvl1pPr>
          </a:lstStyle>
          <a:p>
            <a:pPr rtl="0"/>
            <a:endParaRPr lang="pt-PT" noProof="1"/>
          </a:p>
        </p:txBody>
      </p:sp>
      <p:sp>
        <p:nvSpPr>
          <p:cNvPr id="9" name="atribuído a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703158"/>
            <a:ext cx="3382963" cy="37509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 rtl="0"/>
            <a:endParaRPr lang="pt-PT" noProof="1"/>
          </a:p>
        </p:txBody>
      </p:sp>
      <p:sp>
        <p:nvSpPr>
          <p:cNvPr id="14" name="Nome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6600" b="1" i="0">
                <a:latin typeface="+mj-lt"/>
              </a:defRPr>
            </a:lvl1pPr>
          </a:lstStyle>
          <a:p>
            <a:pPr lvl="0" rtl="0"/>
            <a:endParaRPr lang="pt-PT" noProof="1"/>
          </a:p>
        </p:txBody>
      </p:sp>
      <p:sp>
        <p:nvSpPr>
          <p:cNvPr id="15" name="como reconhecimento da sua dedicação, paixão e trabalho árduo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352162"/>
            <a:ext cx="7475220" cy="79398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 rtl="0"/>
            <a:endParaRPr lang="pt-PT" noProof="1"/>
          </a:p>
        </p:txBody>
      </p:sp>
      <p:cxnSp>
        <p:nvCxnSpPr>
          <p:cNvPr id="19" name="Linha com assinatura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41237" y="6165518"/>
            <a:ext cx="2746058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Friso">
            <a:extLst>
              <a:ext uri="{FF2B5EF4-FFF2-40B4-BE49-F238E27FC236}">
                <a16:creationId xmlns:a16="http://schemas.microsoft.com/office/drawing/2014/main" id="{98B9C3A6-9561-D542-831A-CFACD4D66C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70471" y="-43815"/>
            <a:ext cx="623448" cy="1767855"/>
          </a:xfrm>
          <a:custGeom>
            <a:avLst/>
            <a:gdLst>
              <a:gd name="connsiteX0" fmla="*/ 0 w 579257"/>
              <a:gd name="connsiteY0" fmla="*/ 1642597 h 1642597"/>
              <a:gd name="connsiteX1" fmla="*/ 289571 w 579257"/>
              <a:gd name="connsiteY1" fmla="*/ 1451006 h 1642597"/>
              <a:gd name="connsiteX2" fmla="*/ 579258 w 579257"/>
              <a:gd name="connsiteY2" fmla="*/ 1642597 h 1642597"/>
              <a:gd name="connsiteX3" fmla="*/ 579258 w 579257"/>
              <a:gd name="connsiteY3" fmla="*/ 0 h 1642597"/>
              <a:gd name="connsiteX4" fmla="*/ 0 w 579257"/>
              <a:gd name="connsiteY4" fmla="*/ 0 h 164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257" h="1642597">
                <a:moveTo>
                  <a:pt x="0" y="1642597"/>
                </a:moveTo>
                <a:lnTo>
                  <a:pt x="289571" y="1451006"/>
                </a:lnTo>
                <a:lnTo>
                  <a:pt x="579258" y="1642597"/>
                </a:lnTo>
                <a:lnTo>
                  <a:pt x="57925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143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pt-PT" noProof="1"/>
          </a:p>
        </p:txBody>
      </p:sp>
      <p:sp>
        <p:nvSpPr>
          <p:cNvPr id="26" name="Marcador de Posição do Texto 4">
            <a:extLst>
              <a:ext uri="{FF2B5EF4-FFF2-40B4-BE49-F238E27FC236}">
                <a16:creationId xmlns:a16="http://schemas.microsoft.com/office/drawing/2014/main" id="{876A1714-ED57-AC4F-9CA2-C17DD645BC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3358" y="5608991"/>
            <a:ext cx="3227110" cy="512763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rtl="0"/>
            <a:endParaRPr lang="pt-PT" noProof="1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F8D4CB8A-E87E-5243-91E2-23DB061DE7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37063" y="6236009"/>
            <a:ext cx="3227110" cy="512763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rtl="0"/>
            <a:endParaRPr lang="pt-PT" noProof="1"/>
          </a:p>
        </p:txBody>
      </p:sp>
      <p:cxnSp>
        <p:nvCxnSpPr>
          <p:cNvPr id="23" name="Linha com assinatura">
            <a:extLst>
              <a:ext uri="{FF2B5EF4-FFF2-40B4-BE49-F238E27FC236}">
                <a16:creationId xmlns:a16="http://schemas.microsoft.com/office/drawing/2014/main" id="{4B66B59D-F8B2-3B48-BAEE-850FE70643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15957" y="6165518"/>
            <a:ext cx="2746058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Marcador de Posição do Texto 4">
            <a:extLst>
              <a:ext uri="{FF2B5EF4-FFF2-40B4-BE49-F238E27FC236}">
                <a16:creationId xmlns:a16="http://schemas.microsoft.com/office/drawing/2014/main" id="{BF68F02C-BA1E-924F-8ACD-DEE85CF2EF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1783" y="6236009"/>
            <a:ext cx="3227110" cy="512763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rtl="0"/>
            <a:endParaRPr lang="pt-PT" noProof="1"/>
          </a:p>
        </p:txBody>
      </p:sp>
    </p:spTree>
    <p:extLst>
      <p:ext uri="{BB962C8B-B14F-4D97-AF65-F5344CB8AC3E}">
        <p14:creationId xmlns:p14="http://schemas.microsoft.com/office/powerpoint/2010/main" val="101537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100584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laborador do Mês">
            <a:extLst>
              <a:ext uri="{FF2B5EF4-FFF2-40B4-BE49-F238E27FC236}">
                <a16:creationId xmlns:a16="http://schemas.microsoft.com/office/drawing/2014/main" id="{2AC801C3-155B-7A42-BE44-11E845F56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86" y="1440611"/>
            <a:ext cx="8674100" cy="361950"/>
          </a:xfrm>
        </p:spPr>
        <p:txBody>
          <a:bodyPr rtlCol="0"/>
          <a:lstStyle/>
          <a:p>
            <a:pPr rtl="0"/>
            <a:r>
              <a:rPr lang="pt-PT" noProof="1" smtClean="0"/>
              <a:t>CERTIFICADO</a:t>
            </a:r>
            <a:br>
              <a:rPr lang="pt-PT" noProof="1" smtClean="0"/>
            </a:br>
            <a:r>
              <a:rPr lang="pt-PT" noProof="1" smtClean="0"/>
              <a:t>VOLUNTARIADO EXTERNO</a:t>
            </a:r>
            <a:endParaRPr lang="pt-PT" noProof="1"/>
          </a:p>
        </p:txBody>
      </p:sp>
      <p:sp>
        <p:nvSpPr>
          <p:cNvPr id="2" name="atribuído a">
            <a:extLst>
              <a:ext uri="{FF2B5EF4-FFF2-40B4-BE49-F238E27FC236}">
                <a16:creationId xmlns:a16="http://schemas.microsoft.com/office/drawing/2014/main" id="{75A31F54-5C80-7842-B94E-E8D4E87C99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703158"/>
            <a:ext cx="3382963" cy="375094"/>
          </a:xfrm>
        </p:spPr>
        <p:txBody>
          <a:bodyPr rtlCol="0"/>
          <a:lstStyle/>
          <a:p>
            <a:pPr rtl="0"/>
            <a:r>
              <a:rPr lang="pt-PT" noProof="1" smtClean="0"/>
              <a:t>Orgulhosamente atribuído a</a:t>
            </a:r>
            <a:endParaRPr lang="pt-PT" noProof="1"/>
          </a:p>
        </p:txBody>
      </p:sp>
      <p:sp>
        <p:nvSpPr>
          <p:cNvPr id="3" name="Nome">
            <a:extLst>
              <a:ext uri="{FF2B5EF4-FFF2-40B4-BE49-F238E27FC236}">
                <a16:creationId xmlns:a16="http://schemas.microsoft.com/office/drawing/2014/main" id="{ECB8F0C9-F718-0E42-A55B-20E6E35550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</p:spPr>
        <p:txBody>
          <a:bodyPr rtlCol="0"/>
          <a:lstStyle/>
          <a:p>
            <a:pPr rtl="0"/>
            <a:r>
              <a:rPr lang="pt-PT" noProof="1" smtClean="0"/>
              <a:t>[nome]</a:t>
            </a:r>
            <a:endParaRPr lang="pt-PT" noProof="1"/>
          </a:p>
        </p:txBody>
      </p:sp>
      <p:sp>
        <p:nvSpPr>
          <p:cNvPr id="4" name="como reconhecimento da sua dedicação, paixão e trabalho árduo">
            <a:extLst>
              <a:ext uri="{FF2B5EF4-FFF2-40B4-BE49-F238E27FC236}">
                <a16:creationId xmlns:a16="http://schemas.microsoft.com/office/drawing/2014/main" id="{5D42F7FC-D175-5F43-951B-C26C2A545D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352162"/>
            <a:ext cx="7475220" cy="793984"/>
          </a:xfrm>
        </p:spPr>
        <p:txBody>
          <a:bodyPr rtlCol="0"/>
          <a:lstStyle/>
          <a:p>
            <a:pPr rtl="0"/>
            <a:r>
              <a:rPr lang="pt-PT" noProof="1"/>
              <a:t>pelo seu desempenho fantástico </a:t>
            </a:r>
            <a:r>
              <a:rPr lang="pt-PT" noProof="1" smtClean="0"/>
              <a:t>nas [horas] de voluntariado durante o ano de [ano</a:t>
            </a:r>
            <a:r>
              <a:rPr lang="pt-PT" noProof="1" smtClean="0"/>
              <a:t>], na/o [nome da entidade beneficiária do trabalho voluntário].</a:t>
            </a:r>
            <a:endParaRPr lang="pt-PT" noProof="1" smtClean="0"/>
          </a:p>
          <a:p>
            <a:pPr rtl="0"/>
            <a:endParaRPr lang="pt-PT" sz="100" noProof="1" smtClean="0"/>
          </a:p>
          <a:p>
            <a:pPr rtl="0"/>
            <a:r>
              <a:rPr lang="pt-PT" noProof="1" smtClean="0"/>
              <a:t>OBRIGAD[A/O]!</a:t>
            </a:r>
            <a:endParaRPr lang="pt-PT" noProof="1"/>
          </a:p>
        </p:txBody>
      </p:sp>
      <p:sp>
        <p:nvSpPr>
          <p:cNvPr id="8" name="Marcador de Posição do Texto 7">
            <a:extLst>
              <a:ext uri="{FF2B5EF4-FFF2-40B4-BE49-F238E27FC236}">
                <a16:creationId xmlns:a16="http://schemas.microsoft.com/office/drawing/2014/main" id="{13C7A475-9171-434D-813D-2E376EFD7C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3358" y="5608991"/>
            <a:ext cx="3227110" cy="512763"/>
          </a:xfrm>
        </p:spPr>
        <p:txBody>
          <a:bodyPr rtlCol="0"/>
          <a:lstStyle/>
          <a:p>
            <a:pPr rtl="0"/>
            <a:r>
              <a:rPr lang="pt-PT" noProof="1" smtClean="0"/>
              <a:t>[DATA]</a:t>
            </a:r>
            <a:endParaRPr lang="pt-PT" noProof="1"/>
          </a:p>
        </p:txBody>
      </p:sp>
      <p:sp>
        <p:nvSpPr>
          <p:cNvPr id="6" name="Marcador de Posição do Texto 5">
            <a:extLst>
              <a:ext uri="{FF2B5EF4-FFF2-40B4-BE49-F238E27FC236}">
                <a16:creationId xmlns:a16="http://schemas.microsoft.com/office/drawing/2014/main" id="{985CC6F6-B7E3-3C42-9CF4-CEE68C76B4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37063" y="6236009"/>
            <a:ext cx="3227110" cy="512763"/>
          </a:xfrm>
        </p:spPr>
        <p:txBody>
          <a:bodyPr rtlCol="0"/>
          <a:lstStyle/>
          <a:p>
            <a:pPr rtl="0"/>
            <a:r>
              <a:rPr lang="pt-PT" noProof="1" smtClean="0"/>
              <a:t>Direção</a:t>
            </a:r>
            <a:endParaRPr lang="pt-PT" noProof="1"/>
          </a:p>
        </p:txBody>
      </p:sp>
      <p:sp>
        <p:nvSpPr>
          <p:cNvPr id="7" name="Marcador de Posição do Texto 6">
            <a:extLst>
              <a:ext uri="{FF2B5EF4-FFF2-40B4-BE49-F238E27FC236}">
                <a16:creationId xmlns:a16="http://schemas.microsoft.com/office/drawing/2014/main" id="{0E5CADE7-85C9-0A47-98AF-02012C5040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1783" y="6236009"/>
            <a:ext cx="3227110" cy="512763"/>
          </a:xfrm>
        </p:spPr>
        <p:txBody>
          <a:bodyPr rtlCol="0"/>
          <a:lstStyle/>
          <a:p>
            <a:pPr rtl="0"/>
            <a:r>
              <a:rPr lang="pt-PT" noProof="1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5241645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mployee of the Month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7C88A8"/>
      </a:accent1>
      <a:accent2>
        <a:srgbClr val="3A4D6D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58C9AD-B464-4148-AFD6-47C66DF9A06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230e9df3-be65-4c73-a93b-d1236ebd677e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F5EE51-EE9C-434D-A7C5-5C96F00B1B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CD3A1F-4D83-414E-9D9B-8E4C9E210C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Garamond</vt:lpstr>
      <vt:lpstr>Tema do Office</vt:lpstr>
      <vt:lpstr>CERTIFICADO VOLUNTARIADO EXTERNO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2021-03-03T16:41:20Z</dcterms:created>
  <dcterms:modified xsi:type="dcterms:W3CDTF">2023-10-23T14:11:36Z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